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80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Kabelloser Lautsprecher, Gehäuse aus recyceltem Aluminium mit Bambusgitter und Sockel aus Naturkork. Mit wiederaufladbarem Akku (400 mAh). Inklusive USB-Ladekabel.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A5 Notizbuch mit Cover aus 300D RPET Polyester mit 80 blanko Seiten und farblich abgestimten Gummiband, Lesezeichen sowie Stifteschlaufe.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Dokumentenmappe im A4-Format aus RPET-Polyester mit Walnussholzdetails, mehreren Organizer-Innentaschen und Magnetverschluss. Inklusive Notizblock mit 20 linierten Seiten aus Recyclingpapier.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137740" y="3591847"/>
            <a:ext cx="5489785" cy="568057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Eroberung von Schreibtischen und Arbeitsplätzen</a:t>
            </a:r>
            <a:endParaRPr lang="hu-HU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63623" y="4206300"/>
            <a:ext cx="522105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Schaffen Sie Platz für das, was wichtig ist, mit Schreibwaren und Geräten, die das tägliche Denken, Planen und Handeln unterstützen.  Praktisch, verlässlich und immer in Reichweite.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Multifunktionale Schreibtischlampe aus Bambus mit integriertem Tassenwärmer. Mit warmem, natürlichem und kühlem Lichtmodus. Inklusive USB-Ladekabel.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Haftnotizblock aus Recyclingpapier mit 50 großen und 25 mittelgroßen gelben Notizzetteln und 125 Seitenmarkierungen (in 5 Farben).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Kugelschreiber aus recyceltem Aluminium mit Stylus, gummiertem Gehäuse und Chromdetails, blauschreibend.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208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2025-08-14T12:42:27Z</dcterms:modified>
  <cp:category/>
</cp:coreProperties>
</file>